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2" r:id="rId3"/>
    <p:sldId id="264" r:id="rId4"/>
    <p:sldId id="265" r:id="rId5"/>
    <p:sldId id="266" r:id="rId6"/>
    <p:sldId id="261" r:id="rId7"/>
    <p:sldId id="267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536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g>
</file>

<file path=ppt/media/image4.jpe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EA529-92CE-A0EC-385C-0E5236C87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24E264-FC06-62E3-CE49-2176941C2B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F8AE0-99C6-3F45-406C-4F4538053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D854E-A159-5E75-7C82-2C6AE5D2F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78829-98D7-E8DE-E96A-17673F2A9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27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CD019-859F-F122-0971-F55D1F38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05D71B-FCF5-3721-4A99-240EE7AA55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B20FE-1278-DCF5-639F-9F10BC737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C9504-DDF8-874E-7DB8-28D1C9726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899B8-9E1B-44BE-0EE4-46108FC8F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808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823DE1-2D06-3D04-766F-4FBB3632A3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BA7462-D4AE-BBCB-D1E4-D651B3B43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C4E1E-529A-E2AE-8F68-FD2E5E705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F0670-2E59-80AB-0890-BD2DEA797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3E061-ED84-7650-3E67-174CEDECB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267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223F6-36EA-1FCF-39B6-E07FF4BCE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39484-8CBC-33D3-742A-849568F27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E8577-E986-7E88-9610-3ADA169CB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54239-CC78-79A0-1708-918DB2FF1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3C264-5653-B1A9-C473-783057F70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78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2F181-DC74-9A37-EF45-7CC5D1931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4126E0-9B44-CE52-A84A-E39ECB6C7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BAE7D-51BB-B481-69AE-3CF93B98C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24D18-3DF2-FEF7-BC1D-189BB2746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3C494-188D-E2FB-E949-147BBDE32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54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DB44C-02C3-8BC3-2E97-C17C4C4E1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881D9-D944-D619-F7CE-A72923431E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94E6A-AC41-95EE-CBCA-4898DDDA7F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ACE9CD-4083-1477-05E8-E557220CF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8FC353-2A84-8C33-AFD5-3837E1AD6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66058A-B7D5-E81F-A7F3-B7FCF0AA8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0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D1FA-5448-C4CE-B6A5-4A4808245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6D45D-3750-0F93-F68C-874722E1C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93B47-1171-8B70-5988-FBEEE107C7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F45DE-B25B-1ADF-7ED1-B1C2E99A46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9BFBD0-EDD9-1E75-6358-849C8257EE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FD0FE4-DA96-2308-94DC-8193A2CF1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4A3F65-BBAD-6FB3-B201-784A63A73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549A8F-AB35-5084-2CE9-8EB5A48A5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00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C304D-D398-02D6-7437-4695872DD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DA226C-48C7-391E-8379-06A156A3B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B74061-76AE-E372-F11D-1248688B2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B6BE6E-6F4E-8F3E-8DD9-7BC390711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951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F2679F-1DF9-0A3B-DB75-B31FBF5BC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14FE9F-E631-2B71-00E0-FE4D55C80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767FA-7D2D-7C56-C27C-B1DC85973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200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D8AEC-4708-B247-37D4-F0C77B47F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B1794-CE07-00AC-9F99-054DED5EE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289E75-03B7-AE26-73E1-98AF4EE84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B6394-679A-7919-1ADA-58AA9BC35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323E9-E22F-EA01-50C0-B9A486163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B437E-DB65-B7D5-281D-63A8FC32F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48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2150-B22B-F440-05BE-05B21FF66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2BEDA2-2A71-BC0B-B6BD-8339F61EBD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C97C1-7B70-198B-C66C-F7A2B85A71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6BA433-07AB-2195-2660-8B08D4B6B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5FD92-7D42-227A-B761-2F8CB5F60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B065C2-CDD8-8F78-3F0B-433227D89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541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E46A8C-27F2-A4BA-6699-A2770AF05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6A3D9-8847-54F8-492D-8E537DD51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01D2E-1617-8D62-5852-BA49D8461D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5F0800-4DB1-4FC2-8A4F-80160F60EB17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A298F-7A84-D5C5-596E-3D44C63259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B71B7-5EE6-BA88-E621-159F049A5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A201CD-B446-438D-9B00-882A99A62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63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FB391F-9FED-B5B1-83F6-DC78BE2E3CBF}"/>
              </a:ext>
            </a:extLst>
          </p:cNvPr>
          <p:cNvSpPr txBox="1"/>
          <p:nvPr/>
        </p:nvSpPr>
        <p:spPr>
          <a:xfrm>
            <a:off x="370114" y="500743"/>
            <a:ext cx="539583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 cell phone story</a:t>
            </a:r>
          </a:p>
          <a:p>
            <a:r>
              <a:rPr lang="en-US" sz="4000" b="1" dirty="0">
                <a:solidFill>
                  <a:srgbClr val="0070C0"/>
                </a:solidFill>
              </a:rPr>
              <a:t>chapter 1: Moto g 2025</a:t>
            </a:r>
          </a:p>
        </p:txBody>
      </p:sp>
      <p:pic>
        <p:nvPicPr>
          <p:cNvPr id="4" name="Picture 3" descr="A two phones on a white background&#10;&#10;AI-generated content may be incorrect.">
            <a:extLst>
              <a:ext uri="{FF2B5EF4-FFF2-40B4-BE49-F238E27FC236}">
                <a16:creationId xmlns:a16="http://schemas.microsoft.com/office/drawing/2014/main" id="{D66C66A1-0CCE-D4FE-6D3D-90F0E16C53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438" y="1807338"/>
            <a:ext cx="3659689" cy="4611208"/>
          </a:xfrm>
          <a:prstGeom prst="rect">
            <a:avLst/>
          </a:prstGeom>
        </p:spPr>
      </p:pic>
      <p:sp>
        <p:nvSpPr>
          <p:cNvPr id="5" name="Star: 10 Points 4">
            <a:extLst>
              <a:ext uri="{FF2B5EF4-FFF2-40B4-BE49-F238E27FC236}">
                <a16:creationId xmlns:a16="http://schemas.microsoft.com/office/drawing/2014/main" id="{E031709E-E451-EAC6-EC99-99316AFBF230}"/>
              </a:ext>
            </a:extLst>
          </p:cNvPr>
          <p:cNvSpPr/>
          <p:nvPr/>
        </p:nvSpPr>
        <p:spPr>
          <a:xfrm rot="1428045">
            <a:off x="8403364" y="1107235"/>
            <a:ext cx="2792322" cy="1433892"/>
          </a:xfrm>
          <a:prstGeom prst="star10">
            <a:avLst>
              <a:gd name="adj" fmla="val 32028"/>
              <a:gd name="hf" fmla="val 10514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FOUND!</a:t>
            </a:r>
          </a:p>
        </p:txBody>
      </p:sp>
    </p:spTree>
    <p:extLst>
      <p:ext uri="{BB962C8B-B14F-4D97-AF65-F5344CB8AC3E}">
        <p14:creationId xmlns:p14="http://schemas.microsoft.com/office/powerpoint/2010/main" val="839296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A9EB6-7886-6CF0-4F25-C79AE44EC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23899A-CA14-765C-01E6-3B806C6BF0C0}"/>
              </a:ext>
            </a:extLst>
          </p:cNvPr>
          <p:cNvSpPr txBox="1"/>
          <p:nvPr/>
        </p:nvSpPr>
        <p:spPr>
          <a:xfrm>
            <a:off x="370114" y="500743"/>
            <a:ext cx="716503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 cell phone story</a:t>
            </a:r>
          </a:p>
          <a:p>
            <a:r>
              <a:rPr lang="en-US" sz="4000" b="1" dirty="0">
                <a:solidFill>
                  <a:srgbClr val="0070C0"/>
                </a:solidFill>
              </a:rPr>
              <a:t>chapter 2: Samsung Galaxy 23</a:t>
            </a:r>
          </a:p>
        </p:txBody>
      </p:sp>
      <p:sp>
        <p:nvSpPr>
          <p:cNvPr id="5" name="Star: 10 Points 4">
            <a:extLst>
              <a:ext uri="{FF2B5EF4-FFF2-40B4-BE49-F238E27FC236}">
                <a16:creationId xmlns:a16="http://schemas.microsoft.com/office/drawing/2014/main" id="{ACF019B5-6DCC-A185-6F66-E8D6D457A9D0}"/>
              </a:ext>
            </a:extLst>
          </p:cNvPr>
          <p:cNvSpPr/>
          <p:nvPr/>
        </p:nvSpPr>
        <p:spPr>
          <a:xfrm rot="20939177">
            <a:off x="337395" y="3021115"/>
            <a:ext cx="2792322" cy="1433892"/>
          </a:xfrm>
          <a:prstGeom prst="star10">
            <a:avLst>
              <a:gd name="adj" fmla="val 32028"/>
              <a:gd name="hf" fmla="val 10514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Nuclear Physics</a:t>
            </a:r>
          </a:p>
        </p:txBody>
      </p:sp>
      <p:sp>
        <p:nvSpPr>
          <p:cNvPr id="3" name="Star: 10 Points 2">
            <a:extLst>
              <a:ext uri="{FF2B5EF4-FFF2-40B4-BE49-F238E27FC236}">
                <a16:creationId xmlns:a16="http://schemas.microsoft.com/office/drawing/2014/main" id="{611F32F8-043D-6102-CA7C-517A7205479A}"/>
              </a:ext>
            </a:extLst>
          </p:cNvPr>
          <p:cNvSpPr/>
          <p:nvPr/>
        </p:nvSpPr>
        <p:spPr>
          <a:xfrm>
            <a:off x="2463224" y="5059524"/>
            <a:ext cx="4208299" cy="1433892"/>
          </a:xfrm>
          <a:prstGeom prst="star10">
            <a:avLst>
              <a:gd name="adj" fmla="val 32028"/>
              <a:gd name="hf" fmla="val 10514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Astrophysics</a:t>
            </a:r>
          </a:p>
        </p:txBody>
      </p:sp>
      <p:sp>
        <p:nvSpPr>
          <p:cNvPr id="6" name="Star: 10 Points 5">
            <a:extLst>
              <a:ext uri="{FF2B5EF4-FFF2-40B4-BE49-F238E27FC236}">
                <a16:creationId xmlns:a16="http://schemas.microsoft.com/office/drawing/2014/main" id="{7D902DD6-A168-86E7-7D12-B244661B433A}"/>
              </a:ext>
            </a:extLst>
          </p:cNvPr>
          <p:cNvSpPr/>
          <p:nvPr/>
        </p:nvSpPr>
        <p:spPr>
          <a:xfrm rot="1287222">
            <a:off x="5574976" y="3008263"/>
            <a:ext cx="3506989" cy="1433892"/>
          </a:xfrm>
          <a:prstGeom prst="star10">
            <a:avLst>
              <a:gd name="adj" fmla="val 32028"/>
              <a:gd name="hf" fmla="val 10514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Astronomy</a:t>
            </a:r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1953844A-7FFC-44AC-7F61-9CD6C1280216}"/>
              </a:ext>
            </a:extLst>
          </p:cNvPr>
          <p:cNvSpPr/>
          <p:nvPr/>
        </p:nvSpPr>
        <p:spPr>
          <a:xfrm>
            <a:off x="3265820" y="3495745"/>
            <a:ext cx="2404887" cy="484632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504A1B5A-7EB1-5EA3-188F-F9F3942893AC}"/>
              </a:ext>
            </a:extLst>
          </p:cNvPr>
          <p:cNvSpPr/>
          <p:nvPr/>
        </p:nvSpPr>
        <p:spPr>
          <a:xfrm rot="2615927">
            <a:off x="2270370" y="4415312"/>
            <a:ext cx="1166297" cy="484632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9615A816-2AC0-D541-FC23-47F09763E1F9}"/>
              </a:ext>
            </a:extLst>
          </p:cNvPr>
          <p:cNvSpPr/>
          <p:nvPr/>
        </p:nvSpPr>
        <p:spPr>
          <a:xfrm rot="19289686">
            <a:off x="5731548" y="4466216"/>
            <a:ext cx="1166297" cy="484632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30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39247-FF6F-C397-1144-9D74D71B6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49E05A-BF2F-9F34-B097-E60A1E4622D4}"/>
              </a:ext>
            </a:extLst>
          </p:cNvPr>
          <p:cNvSpPr txBox="1"/>
          <p:nvPr/>
        </p:nvSpPr>
        <p:spPr>
          <a:xfrm>
            <a:off x="370114" y="500743"/>
            <a:ext cx="716503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 cell phone story</a:t>
            </a:r>
          </a:p>
          <a:p>
            <a:r>
              <a:rPr lang="en-US" sz="4000" b="1" dirty="0">
                <a:solidFill>
                  <a:srgbClr val="0070C0"/>
                </a:solidFill>
              </a:rPr>
              <a:t>chapter 2: Samsung Galaxy 23</a:t>
            </a:r>
          </a:p>
        </p:txBody>
      </p:sp>
      <p:sp>
        <p:nvSpPr>
          <p:cNvPr id="5" name="Star: 10 Points 4">
            <a:extLst>
              <a:ext uri="{FF2B5EF4-FFF2-40B4-BE49-F238E27FC236}">
                <a16:creationId xmlns:a16="http://schemas.microsoft.com/office/drawing/2014/main" id="{E9D40579-1828-2452-58B2-2252D5BD22C0}"/>
              </a:ext>
            </a:extLst>
          </p:cNvPr>
          <p:cNvSpPr/>
          <p:nvPr/>
        </p:nvSpPr>
        <p:spPr>
          <a:xfrm rot="20939177">
            <a:off x="337395" y="3021115"/>
            <a:ext cx="2792322" cy="1433892"/>
          </a:xfrm>
          <a:prstGeom prst="star10">
            <a:avLst>
              <a:gd name="adj" fmla="val 32028"/>
              <a:gd name="hf" fmla="val 10514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Nuclear Physics</a:t>
            </a:r>
          </a:p>
        </p:txBody>
      </p:sp>
      <p:sp>
        <p:nvSpPr>
          <p:cNvPr id="3" name="Star: 10 Points 2">
            <a:extLst>
              <a:ext uri="{FF2B5EF4-FFF2-40B4-BE49-F238E27FC236}">
                <a16:creationId xmlns:a16="http://schemas.microsoft.com/office/drawing/2014/main" id="{5B0C96D9-8208-96D6-5B48-4CAE8403B75F}"/>
              </a:ext>
            </a:extLst>
          </p:cNvPr>
          <p:cNvSpPr/>
          <p:nvPr/>
        </p:nvSpPr>
        <p:spPr>
          <a:xfrm>
            <a:off x="2463224" y="5059524"/>
            <a:ext cx="4208299" cy="1433892"/>
          </a:xfrm>
          <a:prstGeom prst="star10">
            <a:avLst>
              <a:gd name="adj" fmla="val 32028"/>
              <a:gd name="hf" fmla="val 10514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Astrophysics</a:t>
            </a:r>
          </a:p>
        </p:txBody>
      </p:sp>
      <p:sp>
        <p:nvSpPr>
          <p:cNvPr id="6" name="Star: 10 Points 5">
            <a:extLst>
              <a:ext uri="{FF2B5EF4-FFF2-40B4-BE49-F238E27FC236}">
                <a16:creationId xmlns:a16="http://schemas.microsoft.com/office/drawing/2014/main" id="{6D3D1ACE-1454-62DF-E301-EE0A0F5EA2B8}"/>
              </a:ext>
            </a:extLst>
          </p:cNvPr>
          <p:cNvSpPr/>
          <p:nvPr/>
        </p:nvSpPr>
        <p:spPr>
          <a:xfrm rot="1287222">
            <a:off x="5574976" y="3008263"/>
            <a:ext cx="3506989" cy="1433892"/>
          </a:xfrm>
          <a:prstGeom prst="star10">
            <a:avLst>
              <a:gd name="adj" fmla="val 32028"/>
              <a:gd name="hf" fmla="val 10514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Astronomy</a:t>
            </a:r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74AFDDBF-2398-4F40-4FE0-FB8EA4793B26}"/>
              </a:ext>
            </a:extLst>
          </p:cNvPr>
          <p:cNvSpPr/>
          <p:nvPr/>
        </p:nvSpPr>
        <p:spPr>
          <a:xfrm>
            <a:off x="3265820" y="3495745"/>
            <a:ext cx="2404887" cy="484632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FDC1E098-1079-6021-178F-9900FA4E2931}"/>
              </a:ext>
            </a:extLst>
          </p:cNvPr>
          <p:cNvSpPr/>
          <p:nvPr/>
        </p:nvSpPr>
        <p:spPr>
          <a:xfrm rot="2615927">
            <a:off x="2270370" y="4415312"/>
            <a:ext cx="1166297" cy="484632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D42EFA3B-1357-89A2-5719-65BCD8DB6C15}"/>
              </a:ext>
            </a:extLst>
          </p:cNvPr>
          <p:cNvSpPr/>
          <p:nvPr/>
        </p:nvSpPr>
        <p:spPr>
          <a:xfrm rot="19289686">
            <a:off x="5731548" y="4466216"/>
            <a:ext cx="1166297" cy="484632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starry night sky with many stars with Gallery Arcturus in the background&#10;&#10;AI-generated content may be incorrect.">
            <a:extLst>
              <a:ext uri="{FF2B5EF4-FFF2-40B4-BE49-F238E27FC236}">
                <a16:creationId xmlns:a16="http://schemas.microsoft.com/office/drawing/2014/main" id="{2966D054-4FAC-079A-35D0-7EE33C8BB3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91250" y="857250"/>
            <a:ext cx="6858000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469AE1A-F77C-15FD-79C2-9DCD57CEAF35}"/>
              </a:ext>
            </a:extLst>
          </p:cNvPr>
          <p:cNvSpPr txBox="1"/>
          <p:nvPr/>
        </p:nvSpPr>
        <p:spPr>
          <a:xfrm>
            <a:off x="7136130" y="0"/>
            <a:ext cx="4968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J. Gomez, S. Byrne, Ch. </a:t>
            </a:r>
            <a:r>
              <a:rPr lang="en-US" dirty="0" err="1">
                <a:solidFill>
                  <a:srgbClr val="FFFF00"/>
                </a:solidFill>
              </a:rPr>
              <a:t>Gpt</a:t>
            </a:r>
            <a:r>
              <a:rPr lang="en-US" dirty="0">
                <a:solidFill>
                  <a:srgbClr val="FFFF00"/>
                </a:solidFill>
              </a:rPr>
              <a:t>, T. Psaltis, I. Sultana, arXiv:123.4567 (2025)</a:t>
            </a:r>
          </a:p>
        </p:txBody>
      </p:sp>
    </p:spTree>
    <p:extLst>
      <p:ext uri="{BB962C8B-B14F-4D97-AF65-F5344CB8AC3E}">
        <p14:creationId xmlns:p14="http://schemas.microsoft.com/office/powerpoint/2010/main" val="330704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49DB7-F0A2-FAA6-0A82-44D30DB41C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CA9926-F8A6-6FF2-588B-82783400E2BE}"/>
              </a:ext>
            </a:extLst>
          </p:cNvPr>
          <p:cNvSpPr txBox="1"/>
          <p:nvPr/>
        </p:nvSpPr>
        <p:spPr>
          <a:xfrm>
            <a:off x="370114" y="500743"/>
            <a:ext cx="684104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 cell phone story</a:t>
            </a:r>
          </a:p>
          <a:p>
            <a:r>
              <a:rPr lang="en-US" sz="4000" b="1" dirty="0">
                <a:solidFill>
                  <a:srgbClr val="0070C0"/>
                </a:solidFill>
              </a:rPr>
              <a:t>chapter 3: iPhone something</a:t>
            </a:r>
          </a:p>
        </p:txBody>
      </p:sp>
      <p:pic>
        <p:nvPicPr>
          <p:cNvPr id="10" name="Picture 9" descr="A map of a large island&#10;&#10;AI-generated content may be incorrect.">
            <a:extLst>
              <a:ext uri="{FF2B5EF4-FFF2-40B4-BE49-F238E27FC236}">
                <a16:creationId xmlns:a16="http://schemas.microsoft.com/office/drawing/2014/main" id="{F6276137-7F5F-BD8E-6A43-9957BD966B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241" y="369220"/>
            <a:ext cx="4221646" cy="6131941"/>
          </a:xfrm>
          <a:prstGeom prst="rect">
            <a:avLst/>
          </a:prstGeom>
        </p:spPr>
      </p:pic>
      <p:pic>
        <p:nvPicPr>
          <p:cNvPr id="12" name="Picture 11" descr="A group of people standing in a circle&#10;&#10;AI-generated content may be incorrect.">
            <a:extLst>
              <a:ext uri="{FF2B5EF4-FFF2-40B4-BE49-F238E27FC236}">
                <a16:creationId xmlns:a16="http://schemas.microsoft.com/office/drawing/2014/main" id="{548F8CC0-161C-4223-21A6-5ABC970C70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329" y="2561953"/>
            <a:ext cx="4936671" cy="32911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8264608-1F4E-891E-D183-66FFDE6F4672}"/>
              </a:ext>
            </a:extLst>
          </p:cNvPr>
          <p:cNvSpPr txBox="1"/>
          <p:nvPr/>
        </p:nvSpPr>
        <p:spPr>
          <a:xfrm>
            <a:off x="1159329" y="1915622"/>
            <a:ext cx="2832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Group photo!</a:t>
            </a:r>
          </a:p>
        </p:txBody>
      </p:sp>
    </p:spTree>
    <p:extLst>
      <p:ext uri="{BB962C8B-B14F-4D97-AF65-F5344CB8AC3E}">
        <p14:creationId xmlns:p14="http://schemas.microsoft.com/office/powerpoint/2010/main" val="2911564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6EE25-649C-82D2-2E47-2664DB31F8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C46CE-4B78-62CB-C53C-FA64A52E1E1D}"/>
              </a:ext>
            </a:extLst>
          </p:cNvPr>
          <p:cNvSpPr txBox="1"/>
          <p:nvPr/>
        </p:nvSpPr>
        <p:spPr>
          <a:xfrm>
            <a:off x="370114" y="500743"/>
            <a:ext cx="684104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A cell phone story</a:t>
            </a:r>
          </a:p>
          <a:p>
            <a:r>
              <a:rPr lang="en-US" sz="4000" b="1" dirty="0">
                <a:solidFill>
                  <a:srgbClr val="0070C0"/>
                </a:solidFill>
              </a:rPr>
              <a:t>chapter 3: iPhone something</a:t>
            </a:r>
          </a:p>
        </p:txBody>
      </p:sp>
      <p:pic>
        <p:nvPicPr>
          <p:cNvPr id="10" name="Picture 9" descr="A map of a large island&#10;&#10;AI-generated content may be incorrect.">
            <a:extLst>
              <a:ext uri="{FF2B5EF4-FFF2-40B4-BE49-F238E27FC236}">
                <a16:creationId xmlns:a16="http://schemas.microsoft.com/office/drawing/2014/main" id="{1FE34340-425A-6198-2455-86761B581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241" y="369220"/>
            <a:ext cx="4221646" cy="6131941"/>
          </a:xfrm>
          <a:prstGeom prst="rect">
            <a:avLst/>
          </a:prstGeom>
        </p:spPr>
      </p:pic>
      <p:pic>
        <p:nvPicPr>
          <p:cNvPr id="4" name="Picture 3" descr="A beach with dark clouds over water&#10;&#10;AI-generated content may be incorrect.">
            <a:extLst>
              <a:ext uri="{FF2B5EF4-FFF2-40B4-BE49-F238E27FC236}">
                <a16:creationId xmlns:a16="http://schemas.microsoft.com/office/drawing/2014/main" id="{62C28189-57CE-1C4A-A193-60BC11C2D6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871" y="2473720"/>
            <a:ext cx="5680302" cy="319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383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D5243F-EB33-9E2C-219D-2D589A68C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D45BE6B-FCD1-8FA2-4D80-05B28C073880}"/>
              </a:ext>
            </a:extLst>
          </p:cNvPr>
          <p:cNvSpPr txBox="1"/>
          <p:nvPr/>
        </p:nvSpPr>
        <p:spPr>
          <a:xfrm>
            <a:off x="370114" y="500743"/>
            <a:ext cx="54325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Schedule … version 1X</a:t>
            </a:r>
          </a:p>
        </p:txBody>
      </p:sp>
      <p:pic>
        <p:nvPicPr>
          <p:cNvPr id="3" name="Picture 2" descr="A schedule of a meeting&#10;&#10;AI-generated content may be incorrect.">
            <a:extLst>
              <a:ext uri="{FF2B5EF4-FFF2-40B4-BE49-F238E27FC236}">
                <a16:creationId xmlns:a16="http://schemas.microsoft.com/office/drawing/2014/main" id="{3CAC492A-9543-FFA7-0E9E-1DBD7AE85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0"/>
          <a:stretch>
            <a:fillRect/>
          </a:stretch>
        </p:blipFill>
        <p:spPr>
          <a:xfrm>
            <a:off x="254000" y="1382495"/>
            <a:ext cx="6584654" cy="51605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B5C83A-A792-F9ED-F7AC-28775DFC111A}"/>
              </a:ext>
            </a:extLst>
          </p:cNvPr>
          <p:cNvSpPr txBox="1"/>
          <p:nvPr/>
        </p:nvSpPr>
        <p:spPr>
          <a:xfrm>
            <a:off x="1581955" y="3339737"/>
            <a:ext cx="1923732" cy="369332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mentorship lunch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3B9AF1-A3F5-5DA6-B3B7-560CCF0D7AA8}"/>
              </a:ext>
            </a:extLst>
          </p:cNvPr>
          <p:cNvSpPr/>
          <p:nvPr/>
        </p:nvSpPr>
        <p:spPr>
          <a:xfrm>
            <a:off x="1642915" y="3751160"/>
            <a:ext cx="1686560" cy="2648188"/>
          </a:xfrm>
          <a:prstGeom prst="rect">
            <a:avLst/>
          </a:prstGeom>
          <a:solidFill>
            <a:schemeClr val="bg1">
              <a:lumMod val="50000"/>
              <a:alpha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00" dirty="0"/>
              <a:t>?</a:t>
            </a:r>
            <a:endParaRPr lang="en-US" sz="3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FF8794-AC81-18A9-C35F-CCCEB1C92076}"/>
              </a:ext>
            </a:extLst>
          </p:cNvPr>
          <p:cNvSpPr/>
          <p:nvPr/>
        </p:nvSpPr>
        <p:spPr>
          <a:xfrm>
            <a:off x="7772400" y="500743"/>
            <a:ext cx="3931920" cy="209005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6E5F4CF-BD01-BB40-0BC0-B7D924FD1D56}"/>
              </a:ext>
            </a:extLst>
          </p:cNvPr>
          <p:cNvSpPr/>
          <p:nvPr/>
        </p:nvSpPr>
        <p:spPr>
          <a:xfrm>
            <a:off x="10982961" y="670561"/>
            <a:ext cx="396240" cy="396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4842EF-0621-5196-F0B9-3E72E0F946FC}"/>
              </a:ext>
            </a:extLst>
          </p:cNvPr>
          <p:cNvSpPr/>
          <p:nvPr/>
        </p:nvSpPr>
        <p:spPr>
          <a:xfrm>
            <a:off x="10982961" y="1229782"/>
            <a:ext cx="396240" cy="396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D67453C-D47E-45BE-8B80-616FC219329D}"/>
              </a:ext>
            </a:extLst>
          </p:cNvPr>
          <p:cNvSpPr/>
          <p:nvPr/>
        </p:nvSpPr>
        <p:spPr>
          <a:xfrm>
            <a:off x="10363201" y="670561"/>
            <a:ext cx="396240" cy="3962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BC04964-13AB-AD8E-BFDC-63F3A2717F40}"/>
              </a:ext>
            </a:extLst>
          </p:cNvPr>
          <p:cNvSpPr/>
          <p:nvPr/>
        </p:nvSpPr>
        <p:spPr>
          <a:xfrm>
            <a:off x="10363201" y="1149531"/>
            <a:ext cx="396240" cy="39624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F94D8B-3ECC-C1CC-B66F-84C59D753717}"/>
              </a:ext>
            </a:extLst>
          </p:cNvPr>
          <p:cNvSpPr/>
          <p:nvPr/>
        </p:nvSpPr>
        <p:spPr>
          <a:xfrm>
            <a:off x="9641842" y="784193"/>
            <a:ext cx="396240" cy="39624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516418-6A24-2981-3CDC-4288F977CCE6}"/>
              </a:ext>
            </a:extLst>
          </p:cNvPr>
          <p:cNvSpPr/>
          <p:nvPr/>
        </p:nvSpPr>
        <p:spPr>
          <a:xfrm>
            <a:off x="10303702" y="1680978"/>
            <a:ext cx="396240" cy="39624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F174618-8957-3605-3FF8-D326DC48E495}"/>
              </a:ext>
            </a:extLst>
          </p:cNvPr>
          <p:cNvSpPr/>
          <p:nvPr/>
        </p:nvSpPr>
        <p:spPr>
          <a:xfrm>
            <a:off x="9780463" y="1344042"/>
            <a:ext cx="396240" cy="39624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53B08FE-01E8-9B3F-A97E-8FF03517A86B}"/>
              </a:ext>
            </a:extLst>
          </p:cNvPr>
          <p:cNvSpPr/>
          <p:nvPr/>
        </p:nvSpPr>
        <p:spPr>
          <a:xfrm>
            <a:off x="9272463" y="1463883"/>
            <a:ext cx="396240" cy="39624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09242F0-84BB-3A17-3FAB-E589CB9C54ED}"/>
              </a:ext>
            </a:extLst>
          </p:cNvPr>
          <p:cNvSpPr/>
          <p:nvPr/>
        </p:nvSpPr>
        <p:spPr>
          <a:xfrm>
            <a:off x="9022082" y="886340"/>
            <a:ext cx="396240" cy="39624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05C27004-843F-A6DA-5CE6-EF5885A70293}"/>
              </a:ext>
            </a:extLst>
          </p:cNvPr>
          <p:cNvSpPr/>
          <p:nvPr/>
        </p:nvSpPr>
        <p:spPr>
          <a:xfrm>
            <a:off x="7112000" y="2106168"/>
            <a:ext cx="978408" cy="484632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4A17808-CD91-2B7B-2EE9-93B99946C656}"/>
              </a:ext>
            </a:extLst>
          </p:cNvPr>
          <p:cNvSpPr/>
          <p:nvPr/>
        </p:nvSpPr>
        <p:spPr>
          <a:xfrm>
            <a:off x="8048530" y="705620"/>
            <a:ext cx="248923" cy="106972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0C5B400-D905-7BF2-C42F-62C6BA0BED89}"/>
              </a:ext>
            </a:extLst>
          </p:cNvPr>
          <p:cNvSpPr/>
          <p:nvPr/>
        </p:nvSpPr>
        <p:spPr>
          <a:xfrm flipV="1">
            <a:off x="8297453" y="2405261"/>
            <a:ext cx="1169026" cy="17842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090367-6C31-F629-0380-681BC0457FA0}"/>
              </a:ext>
            </a:extLst>
          </p:cNvPr>
          <p:cNvSpPr/>
          <p:nvPr/>
        </p:nvSpPr>
        <p:spPr>
          <a:xfrm flipV="1">
            <a:off x="10262148" y="2390763"/>
            <a:ext cx="1169026" cy="17842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98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CCA91-030A-77A5-29E9-2371BA935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45F77B-3612-F0B8-4069-8E00153BCED0}"/>
              </a:ext>
            </a:extLst>
          </p:cNvPr>
          <p:cNvSpPr txBox="1"/>
          <p:nvPr/>
        </p:nvSpPr>
        <p:spPr>
          <a:xfrm>
            <a:off x="370114" y="500743"/>
            <a:ext cx="54325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Schedule … version 1X</a:t>
            </a:r>
          </a:p>
        </p:txBody>
      </p:sp>
      <p:pic>
        <p:nvPicPr>
          <p:cNvPr id="3" name="Picture 2" descr="A schedule of a meeting&#10;&#10;AI-generated content may be incorrect.">
            <a:extLst>
              <a:ext uri="{FF2B5EF4-FFF2-40B4-BE49-F238E27FC236}">
                <a16:creationId xmlns:a16="http://schemas.microsoft.com/office/drawing/2014/main" id="{30D08CE7-0A2D-7A46-ACE7-F155459C5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80"/>
          <a:stretch>
            <a:fillRect/>
          </a:stretch>
        </p:blipFill>
        <p:spPr>
          <a:xfrm>
            <a:off x="254000" y="1382495"/>
            <a:ext cx="6584654" cy="51605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F18344-0D5C-9305-9638-C2858D6E020E}"/>
              </a:ext>
            </a:extLst>
          </p:cNvPr>
          <p:cNvSpPr txBox="1"/>
          <p:nvPr/>
        </p:nvSpPr>
        <p:spPr>
          <a:xfrm>
            <a:off x="1581955" y="3339737"/>
            <a:ext cx="1923732" cy="369332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mentorship lunch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6A05F7-5A1B-6448-F552-D5D4788807DC}"/>
              </a:ext>
            </a:extLst>
          </p:cNvPr>
          <p:cNvSpPr/>
          <p:nvPr/>
        </p:nvSpPr>
        <p:spPr>
          <a:xfrm>
            <a:off x="1642915" y="3709069"/>
            <a:ext cx="1686560" cy="2648188"/>
          </a:xfrm>
          <a:prstGeom prst="rect">
            <a:avLst/>
          </a:prstGeom>
          <a:solidFill>
            <a:schemeClr val="bg1">
              <a:lumMod val="50000"/>
              <a:alpha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DB1AFE-4F54-0B84-A146-FAD3C62663A1}"/>
              </a:ext>
            </a:extLst>
          </p:cNvPr>
          <p:cNvSpPr txBox="1"/>
          <p:nvPr/>
        </p:nvSpPr>
        <p:spPr>
          <a:xfrm>
            <a:off x="1642915" y="3778101"/>
            <a:ext cx="1732013" cy="646331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TOUR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(13:15 to 15:15)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855784-9A29-8A7D-03A7-8D37B4B2BA85}"/>
              </a:ext>
            </a:extLst>
          </p:cNvPr>
          <p:cNvSpPr txBox="1"/>
          <p:nvPr/>
        </p:nvSpPr>
        <p:spPr>
          <a:xfrm>
            <a:off x="1620188" y="5475505"/>
            <a:ext cx="1732013" cy="64633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hackathon Q&amp;A</a:t>
            </a:r>
          </a:p>
          <a:p>
            <a:pPr algn="ctr"/>
            <a:r>
              <a:rPr lang="en-US" dirty="0">
                <a:solidFill>
                  <a:srgbClr val="FFFF00"/>
                </a:solidFill>
              </a:rPr>
              <a:t>(16:00)</a:t>
            </a:r>
          </a:p>
        </p:txBody>
      </p:sp>
    </p:spTree>
    <p:extLst>
      <p:ext uri="{BB962C8B-B14F-4D97-AF65-F5344CB8AC3E}">
        <p14:creationId xmlns:p14="http://schemas.microsoft.com/office/powerpoint/2010/main" val="2913350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27765-035D-808D-A131-F69A7F2B3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DA6417-4807-50A4-7759-9E84C6ECF1B5}"/>
              </a:ext>
            </a:extLst>
          </p:cNvPr>
          <p:cNvSpPr txBox="1"/>
          <p:nvPr/>
        </p:nvSpPr>
        <p:spPr>
          <a:xfrm>
            <a:off x="423351" y="5402481"/>
            <a:ext cx="535524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50000"/>
                  </a:schemeClr>
                </a:solidFill>
              </a:rPr>
              <a:t>Hackathon Q&amp;A</a:t>
            </a:r>
          </a:p>
          <a:p>
            <a:r>
              <a:rPr lang="en-US" sz="4000" dirty="0">
                <a:solidFill>
                  <a:schemeClr val="accent6">
                    <a:lumMod val="75000"/>
                  </a:schemeClr>
                </a:solidFill>
              </a:rPr>
              <a:t>Before dinner (4:00 pm)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E985CC-2A64-E05A-DB5E-7D7D46A4A5E2}"/>
              </a:ext>
            </a:extLst>
          </p:cNvPr>
          <p:cNvSpPr txBox="1"/>
          <p:nvPr/>
        </p:nvSpPr>
        <p:spPr>
          <a:xfrm>
            <a:off x="1652711" y="1718402"/>
            <a:ext cx="767030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Coffee:</a:t>
            </a:r>
            <a:r>
              <a:rPr lang="en-US" sz="4000" dirty="0"/>
              <a:t> Paradise Bay Coffee Shop</a:t>
            </a:r>
          </a:p>
          <a:p>
            <a:endParaRPr lang="en-US" sz="4000" dirty="0"/>
          </a:p>
          <a:p>
            <a:r>
              <a:rPr lang="en-US" sz="4000" b="1" dirty="0"/>
              <a:t>Light House:</a:t>
            </a:r>
            <a:r>
              <a:rPr lang="en-US" sz="4000" dirty="0"/>
              <a:t> group photo?</a:t>
            </a:r>
          </a:p>
          <a:p>
            <a:endParaRPr lang="en-US" sz="4000" dirty="0"/>
          </a:p>
          <a:p>
            <a:r>
              <a:rPr lang="en-US" sz="4000" b="1" dirty="0"/>
              <a:t>Nature:</a:t>
            </a:r>
            <a:r>
              <a:rPr lang="en-US" sz="4000" dirty="0"/>
              <a:t> blueberries and snakes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F33D26-F9A8-D1FA-9043-451D859EFCF2}"/>
              </a:ext>
            </a:extLst>
          </p:cNvPr>
          <p:cNvSpPr txBox="1"/>
          <p:nvPr/>
        </p:nvSpPr>
        <p:spPr>
          <a:xfrm>
            <a:off x="423351" y="226423"/>
            <a:ext cx="1082899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Beaver Island Tour</a:t>
            </a:r>
          </a:p>
          <a:p>
            <a:r>
              <a:rPr lang="en-US" sz="4000" dirty="0">
                <a:solidFill>
                  <a:srgbClr val="0070C0"/>
                </a:solidFill>
              </a:rPr>
              <a:t>Vans will wait for us at 1pm next to main building</a:t>
            </a:r>
          </a:p>
        </p:txBody>
      </p:sp>
    </p:spTree>
    <p:extLst>
      <p:ext uri="{BB962C8B-B14F-4D97-AF65-F5344CB8AC3E}">
        <p14:creationId xmlns:p14="http://schemas.microsoft.com/office/powerpoint/2010/main" val="1354348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3748</TotalTime>
  <Words>154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Central Michigan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Estrade Vaz, Alfredo</dc:creator>
  <cp:lastModifiedBy>Estrade Vaz, Alfredo</cp:lastModifiedBy>
  <cp:revision>16</cp:revision>
  <dcterms:created xsi:type="dcterms:W3CDTF">2025-07-21T04:39:24Z</dcterms:created>
  <dcterms:modified xsi:type="dcterms:W3CDTF">2025-07-24T14:41:08Z</dcterms:modified>
</cp:coreProperties>
</file>

<file path=docProps/thumbnail.jpeg>
</file>